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410" r:id="rId5"/>
    <p:sldId id="391" r:id="rId6"/>
    <p:sldId id="397" r:id="rId7"/>
    <p:sldId id="411" r:id="rId8"/>
    <p:sldId id="41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6327" autoAdjust="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7/25/2025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7/25/2025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BC04D-2568-C19F-6211-ABA7996CB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BBD96A4-D432-FA69-5E46-4DF91D77CA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639921-CFBB-DE6F-31EB-81B758CA0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3E3F8-8185-F97B-2F08-1F44FCE2A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7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/>
          <a:lstStyle/>
          <a:p>
            <a:r>
              <a:rPr lang="en-US" dirty="0"/>
              <a:t>INSURANCE VERIFICATION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Transition from </a:t>
            </a:r>
            <a:r>
              <a:rPr lang="en-US" dirty="0" err="1"/>
              <a:t>Ebix</a:t>
            </a:r>
            <a:r>
              <a:rPr lang="en-US" dirty="0"/>
              <a:t> to Evident – Temporary Process Update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281238"/>
            <a:ext cx="7810500" cy="4173704"/>
          </a:xfrm>
        </p:spPr>
        <p:txBody>
          <a:bodyPr>
            <a:normAutofit/>
          </a:bodyPr>
          <a:lstStyle/>
          <a:p>
            <a:r>
              <a:rPr lang="en-US" dirty="0"/>
              <a:t>We are in the process of transitioning from </a:t>
            </a:r>
            <a:r>
              <a:rPr lang="en-US" b="1" dirty="0" err="1"/>
              <a:t>Ebix</a:t>
            </a:r>
            <a:r>
              <a:rPr lang="en-US" dirty="0"/>
              <a:t> to </a:t>
            </a:r>
            <a:r>
              <a:rPr lang="en-US" b="1" dirty="0"/>
              <a:t>Evident</a:t>
            </a:r>
            <a:r>
              <a:rPr lang="en-US" dirty="0"/>
              <a:t> for our certificate of insurance (COI) verification and vendor compliance management. This transition will take a few weeks to be fully implemented.</a:t>
            </a:r>
          </a:p>
          <a:p>
            <a:r>
              <a:rPr lang="en-US" dirty="0"/>
              <a:t>In the meantime, while we finalize the move to Evident, we are using a </a:t>
            </a:r>
            <a:r>
              <a:rPr lang="en-US" b="1" dirty="0"/>
              <a:t>Google Document</a:t>
            </a:r>
            <a:r>
              <a:rPr lang="en-US" dirty="0"/>
              <a:t> to manually track and verify insurance information. Please review the document and confirm that your vendor has current insurance on file. </a:t>
            </a:r>
          </a:p>
          <a:p>
            <a:r>
              <a:rPr lang="en-US" dirty="0"/>
              <a:t>We appreciate your cooperation and patience during this transition. If you have any questions or need assistance, feel free to email covinsurance@venturacounty.gov.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633A5-8BE3-D44D-57F3-2EF161376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AB6D40A-2A0A-AF3D-8CF7-3ECD37765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/>
          <a:lstStyle/>
          <a:p>
            <a:r>
              <a:rPr lang="en-US" dirty="0"/>
              <a:t>Selecting visual aids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442CD-A26D-1761-8CE7-8BC3075BB4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9905" y="4549552"/>
            <a:ext cx="5486400" cy="1645920"/>
          </a:xfrm>
        </p:spPr>
        <p:txBody>
          <a:bodyPr>
            <a:normAutofit/>
          </a:bodyPr>
          <a:lstStyle/>
          <a:p>
            <a:r>
              <a:rPr lang="en-US" dirty="0"/>
              <a:t>Enhancing your presentation</a:t>
            </a:r>
          </a:p>
        </p:txBody>
      </p:sp>
      <p:pic>
        <p:nvPicPr>
          <p:cNvPr id="6" name="Picture 5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27934692-4CCB-0013-8435-164591471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345"/>
            <a:ext cx="12192000" cy="623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5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14C0C-D83D-EBFE-6F5F-FB341B9FB3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BB94C-EEFC-F7EF-0115-83880C62EC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Graphical user interface, table&#10;&#10;AI-generated content may be incorrect.">
            <a:extLst>
              <a:ext uri="{FF2B5EF4-FFF2-40B4-BE49-F238E27FC236}">
                <a16:creationId xmlns:a16="http://schemas.microsoft.com/office/drawing/2014/main" id="{7AB39E4B-B9FC-DDF4-CCE1-9A1F14B926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9257"/>
            <a:ext cx="12192000" cy="6199485"/>
          </a:xfrm>
          <a:prstGeom prst="rect">
            <a:avLst/>
          </a:prstGeom>
        </p:spPr>
      </p:pic>
      <p:pic>
        <p:nvPicPr>
          <p:cNvPr id="9" name="Picture 8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DFAA9CE8-4C83-F9E1-29D4-1A4EF6E4B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345"/>
            <a:ext cx="12192000" cy="6235310"/>
          </a:xfrm>
          <a:prstGeom prst="rect">
            <a:avLst/>
          </a:prstGeom>
        </p:spPr>
      </p:pic>
      <p:pic>
        <p:nvPicPr>
          <p:cNvPr id="11" name="Picture 10" descr="Graphical user interface, text, application, email&#10;&#10;AI-generated content may be incorrect.">
            <a:extLst>
              <a:ext uri="{FF2B5EF4-FFF2-40B4-BE49-F238E27FC236}">
                <a16:creationId xmlns:a16="http://schemas.microsoft.com/office/drawing/2014/main" id="{39FB44C4-47D4-1D1D-E1FB-568E7C3CAA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4990"/>
            <a:ext cx="12192000" cy="266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5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4C664-49F3-6A68-9C10-506A8FAD7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994B7-A2E4-15E9-EC3D-4A62EE6786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Graphical user interface, table&#10;&#10;AI-generated content may be incorrect.">
            <a:extLst>
              <a:ext uri="{FF2B5EF4-FFF2-40B4-BE49-F238E27FC236}">
                <a16:creationId xmlns:a16="http://schemas.microsoft.com/office/drawing/2014/main" id="{BDFCE92C-7840-6570-1B7C-8D74413DB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9257"/>
            <a:ext cx="12192000" cy="619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1298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{85382762-14FB-4B0D-AFE8-C58FF30F3D1F}TFd3b75063-ff25-434d-b12c-efeaf07d16c3292f62b5_win32-75a75c970d8e</Template>
  <TotalTime>58</TotalTime>
  <Words>127</Words>
  <Application>Microsoft Office PowerPoint</Application>
  <PresentationFormat>Widescreen</PresentationFormat>
  <Paragraphs>11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Franklin Gothic Demi</vt:lpstr>
      <vt:lpstr>Custom</vt:lpstr>
      <vt:lpstr>INSURANCE VERIFICATION</vt:lpstr>
      <vt:lpstr>Transition from Ebix to Evident – Temporary Process Update</vt:lpstr>
      <vt:lpstr>Selecting visual aids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Tapia, Justin</dc:creator>
  <cp:lastModifiedBy>Tapia, Justin</cp:lastModifiedBy>
  <cp:revision>1</cp:revision>
  <dcterms:created xsi:type="dcterms:W3CDTF">2025-07-25T16:21:58Z</dcterms:created>
  <dcterms:modified xsi:type="dcterms:W3CDTF">2025-07-25T17:20:25Z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